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48" y="90"/>
      </p:cViewPr>
      <p:guideLst>
        <p:guide orient="horz" pos="309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5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4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4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5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19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2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4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4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5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6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7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2CFD-7449-4452-9283-0CB7E8F0C43D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50DC4-58EE-487B-A1D2-0FB85AC2E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1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unei@mol.mail.go.th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8E9B-4725-77AB-430D-821D01DC5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14691"/>
            <a:ext cx="5829300" cy="909066"/>
          </a:xfrm>
        </p:spPr>
        <p:txBody>
          <a:bodyPr>
            <a:normAutofit fontScale="90000"/>
          </a:bodyPr>
          <a:lstStyle/>
          <a:p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แบบรายงานตัวเมื่อเข้ามาทำงานในบรูไน</a:t>
            </a:r>
            <a:b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ต่อสำนักงานแรงงานในประเทศบรูไน</a:t>
            </a:r>
            <a:b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(โปรดส่งภายใน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15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วัน นับจากที่เดินทางมาถึงประเทศบรูไน)</a:t>
            </a:r>
            <a:endParaRPr lang="en-US" sz="2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D9AAAC-30BE-6A4C-D5E1-FD4D15609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" y="200415"/>
            <a:ext cx="819150" cy="8344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9891C95-FAD9-35C7-4A60-6B6A7E3823C5}"/>
              </a:ext>
            </a:extLst>
          </p:cNvPr>
          <p:cNvSpPr txBox="1"/>
          <p:nvPr/>
        </p:nvSpPr>
        <p:spPr>
          <a:xfrm>
            <a:off x="382373" y="1023757"/>
            <a:ext cx="5999377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ชื่อ–สกุล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(นาย/นาง/นางสาว/อื่นๆ(โปรดระบุ)</a:t>
            </a:r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...........................................................................................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ที่อยู่ในประเทศไทย..............................................................................................................................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.............................................................................................................................................................. เบอร์โทรศัพท์ญาติที่สามารถติดต่อได้...................................................................................................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เลขที่หนังสือเดินทาง............................................หมายเลขสมาชิกกองทุน.........................................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วิธีการเดินทาง      </a:t>
            </a:r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บริษัทจัดหางานจัดส่ง        กรมการจัดหางานจัดส่ง       เดินทางไปทำงานด้วยตนเอง </a:t>
            </a:r>
          </a:p>
          <a:p>
            <a:pPr algn="just"/>
            <a:r>
              <a:rPr lang="th-TH" sz="16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                นายจ้างในประเทศไทยพาลูกจ้างไปทำงาน     นายจ้างในประเทศไทยส่งลูกจ้างไปฝึกงาน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ชื่อนายจ้าง/บริษัท ................................................................................................................................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ที่อยู่ในประเทศบรูไน ...........................................................................................................................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...........................................................................เบอร์โทรศัพท์.............................................................</a:t>
            </a:r>
          </a:p>
          <a:p>
            <a:pPr algn="just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สัญญาจ้างมีระยะเวลา..............ปี........เดือน  เริ่มตั้งแต่วันที่................................................................</a:t>
            </a:r>
          </a:p>
          <a:p>
            <a:pPr algn="just"/>
            <a:endParaRPr lang="th-TH" sz="10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r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ลงชื่อ .................................................</a:t>
            </a:r>
          </a:p>
          <a:p>
            <a:pPr algn="r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(..............................................)</a:t>
            </a:r>
          </a:p>
          <a:p>
            <a:pPr algn="r"/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วันที่.......................................  </a:t>
            </a:r>
          </a:p>
          <a:p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BE3F8F7-D757-644A-5D89-714892757C5A}"/>
              </a:ext>
            </a:extLst>
          </p:cNvPr>
          <p:cNvSpPr/>
          <p:nvPr/>
        </p:nvSpPr>
        <p:spPr>
          <a:xfrm>
            <a:off x="1419225" y="2590800"/>
            <a:ext cx="161925" cy="15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FD27D5F-52C5-485B-9D49-A7D826D488AA}"/>
              </a:ext>
            </a:extLst>
          </p:cNvPr>
          <p:cNvSpPr/>
          <p:nvPr/>
        </p:nvSpPr>
        <p:spPr>
          <a:xfrm>
            <a:off x="2857500" y="2590800"/>
            <a:ext cx="161925" cy="15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1568B58-F424-C0C8-8091-89089A84B9FE}"/>
              </a:ext>
            </a:extLst>
          </p:cNvPr>
          <p:cNvSpPr/>
          <p:nvPr/>
        </p:nvSpPr>
        <p:spPr>
          <a:xfrm>
            <a:off x="4457700" y="2590800"/>
            <a:ext cx="161925" cy="15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820B354-0E8B-CD71-3B34-39A96EB6A50E}"/>
              </a:ext>
            </a:extLst>
          </p:cNvPr>
          <p:cNvSpPr/>
          <p:nvPr/>
        </p:nvSpPr>
        <p:spPr>
          <a:xfrm>
            <a:off x="1419225" y="2847208"/>
            <a:ext cx="161925" cy="15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AF5170B-C406-11B6-AB7F-B8B8A7529636}"/>
              </a:ext>
            </a:extLst>
          </p:cNvPr>
          <p:cNvSpPr/>
          <p:nvPr/>
        </p:nvSpPr>
        <p:spPr>
          <a:xfrm>
            <a:off x="3881437" y="2856733"/>
            <a:ext cx="161925" cy="152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B3B595-EFBF-58FA-BEFE-5945BB7ACCE6}"/>
              </a:ext>
            </a:extLst>
          </p:cNvPr>
          <p:cNvSpPr txBox="1"/>
          <p:nvPr/>
        </p:nvSpPr>
        <p:spPr>
          <a:xfrm>
            <a:off x="241994" y="5223340"/>
            <a:ext cx="6374012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b="1" dirty="0"/>
              <a:t>หมายเหตุ </a:t>
            </a:r>
            <a:r>
              <a:rPr lang="en-US" dirty="0"/>
              <a:t>: </a:t>
            </a:r>
            <a:r>
              <a:rPr lang="th-TH" dirty="0"/>
              <a:t>โปรดกรอกข้อมูลของท่านให้ครบถ้วนสมบูรณ์  ซึ่งเป็นข้อมูลที่สำคัญที่สำนักงานแรงงาน</a:t>
            </a:r>
          </a:p>
          <a:p>
            <a:pPr algn="thaiDist"/>
            <a:r>
              <a:rPr lang="th-TH" dirty="0"/>
              <a:t>ในประเทศบรูไน ซึ่งจะดูแลท่านให้ได้สิทธิประโยชน์ที่แรงงานไทยเพิ่งได้ โดยไม่ผิดกฎหมายของประเทศบรูไน โปรดนำส่ง สำนักงานแรงงานในประเทศบรูไน ที่อยู่ </a:t>
            </a:r>
            <a:r>
              <a:rPr lang="en-US" dirty="0"/>
              <a:t>:</a:t>
            </a:r>
            <a:endParaRPr lang="th-TH" dirty="0"/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Office of Labour Affairs,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Royal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Thai Embassy Bandar Seri Begawan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No.15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Simpang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42 , Jalan Elia Fatimah, Kampong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Kiarong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Bandar Seri Begawan BE 1318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11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dirty="0"/>
              <a:t>หรือท่านสามารถส่งข้อมูลผ่านช่องทางอื่น ๆ ผ่าน</a:t>
            </a:r>
            <a:endParaRPr lang="en-US" dirty="0"/>
          </a:p>
          <a:p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แฟ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็กซ์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673-2-653516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อีเมล์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brunei@mol.mail.go.th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หรือสอบถามข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้อ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มูลเพิ่มเติม โทรศัพ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ท์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673-2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653517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82E1A7-B47A-C4EE-92DA-A39FA12A04C3}"/>
              </a:ext>
            </a:extLst>
          </p:cNvPr>
          <p:cNvSpPr txBox="1"/>
          <p:nvPr/>
        </p:nvSpPr>
        <p:spPr>
          <a:xfrm>
            <a:off x="212222" y="8470382"/>
            <a:ext cx="6531478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For Employer  please let your employee fill all document and send back to </a:t>
            </a:r>
          </a:p>
          <a:p>
            <a:pPr algn="ctr"/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Office of Labour Affairs,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Royal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Thai Embassy Bandar Seri Begawan  or via  </a:t>
            </a:r>
          </a:p>
          <a:p>
            <a:pPr algn="ctr"/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Email :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brunei@mol.mail.go.th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or Fax 673-2-653516  </a:t>
            </a:r>
          </a:p>
          <a:p>
            <a:pPr algn="ctr"/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Thank you for your cooperation</a:t>
            </a:r>
            <a:endParaRPr lang="en-US" b="1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A964B6D-1606-C9F9-9C79-C88453CB28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618" y="6509752"/>
            <a:ext cx="1114157" cy="111415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EA7F62A-86F1-FCF0-1EB5-8F75DCE79683}"/>
              </a:ext>
            </a:extLst>
          </p:cNvPr>
          <p:cNvSpPr txBox="1"/>
          <p:nvPr/>
        </p:nvSpPr>
        <p:spPr>
          <a:xfrm>
            <a:off x="4731323" y="7647235"/>
            <a:ext cx="169597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QR code </a:t>
            </a:r>
            <a:r>
              <a:rPr lang="th-TH" dirty="0"/>
              <a:t>รายงานตัว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91F3610-51E1-9B0A-DF49-5AF599698398}"/>
              </a:ext>
            </a:extLst>
          </p:cNvPr>
          <p:cNvSpPr/>
          <p:nvPr/>
        </p:nvSpPr>
        <p:spPr>
          <a:xfrm>
            <a:off x="4340798" y="6448326"/>
            <a:ext cx="2402902" cy="16063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C11EA6-6146-2A67-98AE-AF7AD36789E0}"/>
              </a:ext>
            </a:extLst>
          </p:cNvPr>
          <p:cNvSpPr txBox="1"/>
          <p:nvPr/>
        </p:nvSpPr>
        <p:spPr>
          <a:xfrm>
            <a:off x="5853794" y="12912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ahnschrift Light Condensed" panose="020B0502040204020203" pitchFamily="34" charset="0"/>
              </a:rPr>
              <a:t>Form BN08 </a:t>
            </a:r>
          </a:p>
        </p:txBody>
      </p:sp>
    </p:spTree>
    <p:extLst>
      <p:ext uri="{BB962C8B-B14F-4D97-AF65-F5344CB8AC3E}">
        <p14:creationId xmlns:p14="http://schemas.microsoft.com/office/powerpoint/2010/main" val="82987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641</TotalTime>
  <Words>302</Words>
  <Application>Microsoft Office PowerPoint</Application>
  <PresentationFormat>A4 Paper (210x297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 Light Condensed</vt:lpstr>
      <vt:lpstr>Calibri</vt:lpstr>
      <vt:lpstr>Calibri Light</vt:lpstr>
      <vt:lpstr>TH SarabunIT๙</vt:lpstr>
      <vt:lpstr>TH SarabunPSK</vt:lpstr>
      <vt:lpstr>Office Theme</vt:lpstr>
      <vt:lpstr>แบบรายงานตัวเมื่อเข้ามาทำงานในบรูไน ต่อสำนักงานแรงงานในประเทศบรูไน (โปรดส่งภายใน 15 วัน นับจากที่เดินทางมาถึงประเทศบรูไน)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แบบรายงานตัว ต่อสำนักงานแรงงานในประเทศบรูไน (โปรดส่งภายใน 15 วัน นับจากที่เดินทางมาถึงประเทศบรูไน)</dc:title>
  <dc:creator>office of labour affairs</dc:creator>
  <cp:lastModifiedBy>office of labour affairs</cp:lastModifiedBy>
  <cp:revision>4</cp:revision>
  <cp:lastPrinted>2022-11-07T03:20:03Z</cp:lastPrinted>
  <dcterms:created xsi:type="dcterms:W3CDTF">2022-10-31T01:53:49Z</dcterms:created>
  <dcterms:modified xsi:type="dcterms:W3CDTF">2022-11-07T09:21:19Z</dcterms:modified>
</cp:coreProperties>
</file>