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48" y="90"/>
      </p:cViewPr>
      <p:guideLst>
        <p:guide orient="horz" pos="309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4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4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5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1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2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4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4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5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6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7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1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unei@mol.mail.go.th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08E9B-4725-77AB-430D-821D01DC5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202373"/>
            <a:ext cx="5829300" cy="909066"/>
          </a:xfrm>
        </p:spPr>
        <p:txBody>
          <a:bodyPr>
            <a:normAutofit fontScale="90000"/>
          </a:bodyPr>
          <a:lstStyle/>
          <a:p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แบบรายงานตัวเมื่อกลับประเทศไทย</a:t>
            </a:r>
            <a:b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ต่อสำนักงานแรงงานในประเทศบรูไน</a:t>
            </a:r>
            <a:b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(โปรดส่งก่อนเดินทางกลับประเทศไทยไม่น้อยกว่า 15 วัน)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D9AAAC-30BE-6A4C-D5E1-FD4D15609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" y="275571"/>
            <a:ext cx="819150" cy="8344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9891C95-FAD9-35C7-4A60-6B6A7E3823C5}"/>
              </a:ext>
            </a:extLst>
          </p:cNvPr>
          <p:cNvSpPr txBox="1"/>
          <p:nvPr/>
        </p:nvSpPr>
        <p:spPr>
          <a:xfrm>
            <a:off x="382373" y="1324381"/>
            <a:ext cx="599937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ชื่อ–สกุล 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(นาย/นาง/นางสาว/อื่นๆ(โปรดระบุ)</a:t>
            </a: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...........................................................................................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เลขที่หนังสือเดินทาง............................................หมายเลขสมาชิกกองทุน.........................................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ชื่อนายจ้าง/บริษัท ................................................................................................................................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เดินทางกลับประเทศไทย เนื่องจาก        หมดสัญญาจ้าง       ถูกเลิกจ้าง         ขอกลับเอง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อื่น ๆ โปรดระบุ ............................................................</a:t>
            </a:r>
          </a:p>
          <a:p>
            <a:pPr algn="ju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เดินทางกลับ</a:t>
            </a: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วันที่................................................เที่ยวบินที่...............................เวลา..................น.</a:t>
            </a:r>
          </a:p>
          <a:p>
            <a:pPr algn="just"/>
            <a:endParaRPr lang="th-TH" sz="1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r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ลงชื่อ .................................................</a:t>
            </a:r>
          </a:p>
          <a:p>
            <a:pPr algn="r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(..............................................)</a:t>
            </a:r>
          </a:p>
          <a:p>
            <a:pPr algn="r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วันที่.......................................  </a:t>
            </a: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B3B595-EFBF-58FA-BEFE-5945BB7ACCE6}"/>
              </a:ext>
            </a:extLst>
          </p:cNvPr>
          <p:cNvSpPr txBox="1"/>
          <p:nvPr/>
        </p:nvSpPr>
        <p:spPr>
          <a:xfrm>
            <a:off x="241994" y="4359046"/>
            <a:ext cx="6374012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b="1" dirty="0"/>
              <a:t>หมายเหตุ </a:t>
            </a:r>
            <a:r>
              <a:rPr lang="en-US" dirty="0"/>
              <a:t>: </a:t>
            </a:r>
            <a:r>
              <a:rPr lang="th-TH" dirty="0"/>
              <a:t>โปรดกรอกข้อมูลของท่านให้ครบถ้วนสมบูรณ์  ซึ่งเป็นข้อมูลที่สำคัญที่สำนักงานแรงงาน</a:t>
            </a:r>
          </a:p>
          <a:p>
            <a:pPr algn="thaiDist"/>
            <a:r>
              <a:rPr lang="th-TH" dirty="0"/>
              <a:t>ในประเทศบรูไน ซึ่งจะดูแลท่านให้ได้สิทธิประโยชน์ที่แรงงานไทยเพิ่งได้ โดยไม่ผิดกฎหมายของประเทศบรูไน โปรดนำส่ง สำนักงานแรงงานในประเทศบรูไน ที่อยู่ </a:t>
            </a:r>
            <a:r>
              <a:rPr lang="en-US" dirty="0"/>
              <a:t>:</a:t>
            </a:r>
            <a:endParaRPr lang="th-TH" dirty="0"/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Office of Labour Affairs,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Royal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Thai Embassy Bandar Seri Begawan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No.15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Simpang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42 , Jalan Elia Fatimah, Kampong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Kiarong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Bandar Seri Begawan BE 1318 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11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dirty="0"/>
              <a:t>หรือท่านสามารถส่งข้อมูลผ่านช่องทางอื่น ๆ ผ่าน</a:t>
            </a:r>
            <a:endParaRPr lang="en-US" dirty="0"/>
          </a:p>
          <a:p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แฟ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็กซ์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673-2-653516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อีเมล์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brunei@mol.mail.go.th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หรือสอบถามข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้อ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มูลเพิ่มเติม โทรศัพ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ท์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673-2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653517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82E1A7-B47A-C4EE-92DA-A39FA12A04C3}"/>
              </a:ext>
            </a:extLst>
          </p:cNvPr>
          <p:cNvSpPr txBox="1"/>
          <p:nvPr/>
        </p:nvSpPr>
        <p:spPr>
          <a:xfrm>
            <a:off x="212222" y="8470382"/>
            <a:ext cx="6531478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For Employer  please let your employee fill all document and send back to </a:t>
            </a:r>
          </a:p>
          <a:p>
            <a:pPr algn="ctr"/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Office of Labour Affairs,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Royal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Thai Embassy Bandar Seri Begawan  or via  </a:t>
            </a:r>
          </a:p>
          <a:p>
            <a:pPr algn="ctr"/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Email :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brunei@mol.mail.go.th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or Fax 673-2-653516  </a:t>
            </a:r>
          </a:p>
          <a:p>
            <a:pPr algn="ctr"/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Thank you for your cooperation</a:t>
            </a:r>
            <a:endParaRPr lang="en-US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A7F62A-86F1-FCF0-1EB5-8F75DCE79683}"/>
              </a:ext>
            </a:extLst>
          </p:cNvPr>
          <p:cNvSpPr txBox="1"/>
          <p:nvPr/>
        </p:nvSpPr>
        <p:spPr>
          <a:xfrm>
            <a:off x="4731323" y="7563269"/>
            <a:ext cx="180818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QR code </a:t>
            </a:r>
            <a:r>
              <a:rPr lang="th-TH" dirty="0"/>
              <a:t>เดินทางกลับ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91F3610-51E1-9B0A-DF49-5AF599698398}"/>
              </a:ext>
            </a:extLst>
          </p:cNvPr>
          <p:cNvSpPr/>
          <p:nvPr/>
        </p:nvSpPr>
        <p:spPr>
          <a:xfrm>
            <a:off x="4603628" y="5643564"/>
            <a:ext cx="2140071" cy="18474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C11EA6-6146-2A67-98AE-AF7AD36789E0}"/>
              </a:ext>
            </a:extLst>
          </p:cNvPr>
          <p:cNvSpPr txBox="1"/>
          <p:nvPr/>
        </p:nvSpPr>
        <p:spPr>
          <a:xfrm>
            <a:off x="5841268" y="75542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ahnschrift Light Condensed" panose="020B0502040204020203" pitchFamily="34" charset="0"/>
              </a:rPr>
              <a:t>Form BN09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53DAA0-462F-88F9-D191-5ADAFA80DC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982" y="5750587"/>
            <a:ext cx="1757362" cy="1633388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F96725F-9320-FB54-C3DE-114A0E836C12}"/>
              </a:ext>
            </a:extLst>
          </p:cNvPr>
          <p:cNvSpPr/>
          <p:nvPr/>
        </p:nvSpPr>
        <p:spPr>
          <a:xfrm>
            <a:off x="2655518" y="2297725"/>
            <a:ext cx="237994" cy="2575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D5889B3-FE30-D3F6-56C0-219FB59C8D9B}"/>
              </a:ext>
            </a:extLst>
          </p:cNvPr>
          <p:cNvSpPr/>
          <p:nvPr/>
        </p:nvSpPr>
        <p:spPr>
          <a:xfrm>
            <a:off x="3901860" y="2285199"/>
            <a:ext cx="237994" cy="2575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43BF835-F65D-8DB9-C542-992BC1C012EA}"/>
              </a:ext>
            </a:extLst>
          </p:cNvPr>
          <p:cNvSpPr/>
          <p:nvPr/>
        </p:nvSpPr>
        <p:spPr>
          <a:xfrm>
            <a:off x="4953917" y="2314330"/>
            <a:ext cx="237994" cy="2575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1FBC62E-CCDF-3C0F-155D-64DCCE531F76}"/>
              </a:ext>
            </a:extLst>
          </p:cNvPr>
          <p:cNvSpPr/>
          <p:nvPr/>
        </p:nvSpPr>
        <p:spPr>
          <a:xfrm>
            <a:off x="595113" y="2542784"/>
            <a:ext cx="237994" cy="2575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7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261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 Light Condensed</vt:lpstr>
      <vt:lpstr>Calibri</vt:lpstr>
      <vt:lpstr>Calibri Light</vt:lpstr>
      <vt:lpstr>TH SarabunIT๙</vt:lpstr>
      <vt:lpstr>TH SarabunPSK</vt:lpstr>
      <vt:lpstr>Office Theme</vt:lpstr>
      <vt:lpstr>แบบรายงานตัวเมื่อกลับประเทศไทย ต่อสำนักงานแรงงานในประเทศบรูไน (โปรดส่งก่อนเดินทางกลับประเทศไทยไม่น้อยกว่า 15 วัน)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แบบรายงานตัว ต่อสำนักงานแรงงานในประเทศบรูไน (โปรดส่งภายใน 15 วัน นับจากที่เดินทางมาถึงประเทศบรูไน)</dc:title>
  <dc:creator>office of labour affairs</dc:creator>
  <cp:lastModifiedBy>office of labour affairs</cp:lastModifiedBy>
  <cp:revision>7</cp:revision>
  <cp:lastPrinted>2022-11-07T03:17:02Z</cp:lastPrinted>
  <dcterms:created xsi:type="dcterms:W3CDTF">2022-10-31T01:53:49Z</dcterms:created>
  <dcterms:modified xsi:type="dcterms:W3CDTF">2022-11-07T06:14:36Z</dcterms:modified>
</cp:coreProperties>
</file>