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52A9-7E31-9912-C399-BDA6122C9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F0E98F-7650-8B77-1CE8-D6B519973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54FE-A575-4225-13DA-975DB900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43280-24F9-E071-EB5E-A9BFB7D9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2A6E0-AE22-8969-A449-976C5C10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C4271-D9B9-476F-5064-331ABF79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EDDF5-58B9-1AF0-21C6-1F82B09EC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B0B1-7754-CF14-916D-F49183EB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7AB9D-6013-654A-40A5-4526A8F0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15B30-9D2A-E8CA-177E-E675D5EA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D7C2DA-1462-77BE-35C3-D470A1B43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1FB65-5F59-6E0E-ADAE-98B759607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5C41-EF0D-B81C-F392-D4ED2F3C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779A-5EC9-F4F4-F8C9-A3B69537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EC100-4A2C-1A35-0E01-FD640380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A4C4-495D-320B-FECF-AFFCED47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3385-6F96-0921-7FDA-571EC8A9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29C6C-3412-C40E-85D5-05169470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B9EB-148D-4E16-D544-E35AFD42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5DC0-643C-E5F3-BB77-57155510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8B1E-2803-9A35-A4B1-939BF72F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3F3EF-2D36-3FEF-7638-2999C07AF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4C097-AA06-A2F8-A86E-42D80315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AAD0C-522F-BCEE-55D7-C83A7652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4357D-BE4F-A0F2-D548-599495AF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8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A058-0986-8654-8976-7FAC62DC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7F661-064E-3A87-A26F-892E8C979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BB2A9-D2F6-9A43-8DD6-09C8C786F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8FB97-9B05-CC79-2F10-BB53E47E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9347E-EC28-5196-80D5-130178AC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A6A6F-E409-1B15-5371-00D22EB1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9C78D-B0C8-8D6B-5BF6-4DDDB7FC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00197-E302-C46D-3744-33B19B3E3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D0A7E-8695-9623-339E-2E19FF5CC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FBCB5-7D23-C9F3-2C0C-3FA17E786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E6BE6-2921-D601-D7B5-0A1CCAC08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EEAB3-34B5-71CD-82FF-FF53D61D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9A7937-E929-EA8F-4996-8CF4C19B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A8CDB-EBE0-224E-104D-39687555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6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13CC-4B46-CE7A-795E-EF891701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C0BC1-28B8-5C41-804A-C8833068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8AF3E5-8F38-F467-D906-9C83A980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2EDDB-6696-01CE-F1FE-682B00DC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F7793-A413-28D3-B566-4EA2AA7F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D358BE-0C3D-1285-EE79-227FCDF8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1CCBC-6F00-2473-EDC4-5BE157A5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0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DAAC-081C-9D23-6627-BC747DB6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24E00-5A1F-9AC6-ABC8-57BA607F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EF3E9-C261-5F96-4888-857638B7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191B5-B553-7743-0CBF-8FF1E860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FDB2F-DA7C-9A4E-CE16-1EAE4333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2AFB7-AFBA-4598-B36B-194E37E6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9F54-86FD-1407-4FFA-2A99C308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03C72-C6D4-8049-17ED-0B7D73F87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B8389-450F-675F-5418-64857B00A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DF89A-6059-8D34-71E6-DF11557C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8A9E9-2783-0C0A-6597-EC261DF2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15767-BD74-2924-148C-6BC3A3E4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FD8D3-7BC3-EE64-ED96-3164E09C3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911A-AEEF-3B8C-4326-8951779AF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A31AB-6151-DE25-C8F1-00C9EEADF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2DE6-3F0B-498C-84D7-7FA179ECA2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FA4D-8EAC-172B-7B32-021B51CE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9F75-F7B4-01FA-F427-6FAC92E3E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D386-0E55-4748-8F2D-1EF3751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51943-BE2B-52E1-DEA0-BC7216C18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3" y="84905"/>
            <a:ext cx="7315197" cy="764157"/>
          </a:xfrm>
          <a:solidFill>
            <a:schemeClr val="tx2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วิธีเดินทาง </a:t>
            </a:r>
            <a:r>
              <a:rPr lang="en-US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: </a:t>
            </a:r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เดินทางไปทำงานด้วยตนเอง</a:t>
            </a:r>
            <a:endParaRPr lang="en-US" sz="4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B159B-65BE-9730-DE7D-A11D8563A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20" y="1641082"/>
            <a:ext cx="2656115" cy="95253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นายจ้างติดต่อกับลูกจ้างโดยตรงหรือญาติที่ทำงานในประเทศบรูไนแนะนำ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8D8F7A-B35E-D039-ED80-997A5CA96E2D}"/>
              </a:ext>
            </a:extLst>
          </p:cNvPr>
          <p:cNvSpPr txBox="1">
            <a:spLocks/>
          </p:cNvSpPr>
          <p:nvPr/>
        </p:nvSpPr>
        <p:spPr>
          <a:xfrm>
            <a:off x="220775" y="3444514"/>
            <a:ext cx="2670459" cy="29824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thaiDist"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นายจ้างติดต่อกับแรงงานที่มีคุณสมบัติตามความต้องการของนายจ้าง </a:t>
            </a:r>
          </a:p>
          <a:p>
            <a:pPr marL="342900" indent="-342900" algn="thaiDist">
              <a:buFontTx/>
              <a:buChar char="-"/>
            </a:pPr>
            <a:r>
              <a:rPr lang="th-TH" sz="2000" dirty="0">
                <a:solidFill>
                  <a:srgbClr val="C0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อาจมีการสัมภาษณ์ระหว่าง นายจ้าง และ แรงงาน ผ่าน </a:t>
            </a:r>
            <a:r>
              <a:rPr lang="en-US" sz="2000" dirty="0">
                <a:solidFill>
                  <a:srgbClr val="C0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Online</a:t>
            </a:r>
            <a:r>
              <a:rPr lang="th-TH" sz="2000" dirty="0">
                <a:solidFill>
                  <a:srgbClr val="C0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หรือนายจ้างอาจเดินทางไปสัมภาษณ์ที่ประเทศไทย หากเป็นตำแหน่งงานที่มีความสำคัญ</a:t>
            </a:r>
          </a:p>
          <a:p>
            <a:pPr marL="342900" indent="-342900" algn="thaiDist"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แรงงานจัดทำ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passport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จัดส่งให้นายจ้าง</a:t>
            </a:r>
          </a:p>
          <a:p>
            <a:pPr marL="342900" indent="-342900" algn="thaiDist">
              <a:buFontTx/>
              <a:buChar char="-"/>
            </a:pPr>
            <a:endParaRPr lang="th-TH" sz="2000" dirty="0">
              <a:solidFill>
                <a:srgbClr val="C0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 algn="thaiDist">
              <a:buFontTx/>
              <a:buChar char="-"/>
            </a:pP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57DAC0F-8E4C-1499-48A3-2F726D86ED8D}"/>
              </a:ext>
            </a:extLst>
          </p:cNvPr>
          <p:cNvSpPr txBox="1">
            <a:spLocks/>
          </p:cNvSpPr>
          <p:nvPr/>
        </p:nvSpPr>
        <p:spPr>
          <a:xfrm>
            <a:off x="3152502" y="3810010"/>
            <a:ext cx="2590802" cy="261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thaiDist">
              <a:buFontTx/>
              <a:buChar char="-"/>
            </a:pPr>
            <a:endParaRPr lang="en-US" dirty="0"/>
          </a:p>
          <a:p>
            <a:pPr marL="800100" lvl="1" indent="-342900" algn="thaiDist">
              <a:buFontTx/>
              <a:buChar char="-"/>
            </a:pPr>
            <a:endParaRPr lang="th-TH" dirty="0"/>
          </a:p>
          <a:p>
            <a:pPr marL="342900" indent="-342900" algn="thaiDist">
              <a:buFontTx/>
              <a:buChar char="-"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1132B41-0212-9D50-10F8-3ED436AD9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508" y="26127"/>
            <a:ext cx="2725783" cy="85108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DAA935-808A-1B8D-AC71-F1F7D8FE666A}"/>
              </a:ext>
            </a:extLst>
          </p:cNvPr>
          <p:cNvCxnSpPr/>
          <p:nvPr/>
        </p:nvCxnSpPr>
        <p:spPr>
          <a:xfrm>
            <a:off x="287382" y="1260555"/>
            <a:ext cx="1175657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56535AED-FD26-C1DE-0021-A16EB0123E5E}"/>
              </a:ext>
            </a:extLst>
          </p:cNvPr>
          <p:cNvSpPr/>
          <p:nvPr/>
        </p:nvSpPr>
        <p:spPr>
          <a:xfrm>
            <a:off x="7332122" y="986947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3</a:t>
            </a:r>
            <a:endParaRPr lang="en-US" sz="32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9BB7B70-4835-2F67-C0E6-31CB16712D3A}"/>
              </a:ext>
            </a:extLst>
          </p:cNvPr>
          <p:cNvSpPr/>
          <p:nvPr/>
        </p:nvSpPr>
        <p:spPr>
          <a:xfrm>
            <a:off x="4352636" y="986947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2</a:t>
            </a:r>
            <a:endParaRPr lang="en-US" sz="3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C813929-E1DF-B3A7-D068-F54CD1522D1E}"/>
              </a:ext>
            </a:extLst>
          </p:cNvPr>
          <p:cNvSpPr/>
          <p:nvPr/>
        </p:nvSpPr>
        <p:spPr>
          <a:xfrm>
            <a:off x="1240198" y="991359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1</a:t>
            </a:r>
            <a:endParaRPr lang="en-US" sz="3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7E16FC-2BCD-25CD-5AA4-5C7D00F0D4EE}"/>
              </a:ext>
            </a:extLst>
          </p:cNvPr>
          <p:cNvSpPr txBox="1"/>
          <p:nvPr/>
        </p:nvSpPr>
        <p:spPr>
          <a:xfrm>
            <a:off x="11434348" y="59218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8 พ.ย 65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9CC1596E-4481-FDDD-5537-0AD4CF185CF3}"/>
              </a:ext>
            </a:extLst>
          </p:cNvPr>
          <p:cNvSpPr txBox="1">
            <a:spLocks/>
          </p:cNvSpPr>
          <p:nvPr/>
        </p:nvSpPr>
        <p:spPr>
          <a:xfrm>
            <a:off x="3271112" y="1662067"/>
            <a:ext cx="2833858" cy="16010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นายจ้างให้บริษัทจัดหางาน </a:t>
            </a:r>
            <a:r>
              <a:rPr lang="en-US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Agency</a:t>
            </a:r>
            <a:r>
              <a:rPr lang="th-TH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ที่ขึ้นทะเบียนกับกรมแรงงานบรูไน (ในฐานะตัวแทนนายจ้าง)ดำเนินการในส่วนที่เกี่ยวข้องกับข้อกฎหมายของบรูไน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A327FEA-5267-D7DA-F184-750BB1491C41}"/>
              </a:ext>
            </a:extLst>
          </p:cNvPr>
          <p:cNvSpPr txBox="1">
            <a:spLocks/>
          </p:cNvSpPr>
          <p:nvPr/>
        </p:nvSpPr>
        <p:spPr>
          <a:xfrm>
            <a:off x="3286352" y="3444515"/>
            <a:ext cx="2818617" cy="31624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Job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Center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เพื่อประชาสัมพันธ์ตำแหน่งงาน 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ตรวจสอบกับกองทุนฯ สัดส่วนแรงงานระหว่างคนท้องถิ่นกับต่างชาติ</a:t>
            </a: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กรมแรงงานเพื่อขอ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Foreign Workers </a:t>
            </a:r>
            <a:r>
              <a:rPr lang="en-US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License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(LD)</a:t>
            </a: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ตรวจคนเข้าเมือง ออกเอกสารประกอบการทำวีซ่าทำงาน</a:t>
            </a: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ศาลชั้นต้นรับรองเอกสาร</a:t>
            </a: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กระทรวงการต่างประเทศบรูไนรับรองเอกสาร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1526375-94CD-0E34-42E0-0AED5EB446DB}"/>
              </a:ext>
            </a:extLst>
          </p:cNvPr>
          <p:cNvSpPr txBox="1">
            <a:spLocks/>
          </p:cNvSpPr>
          <p:nvPr/>
        </p:nvSpPr>
        <p:spPr>
          <a:xfrm>
            <a:off x="6480990" y="3444514"/>
            <a:ext cx="2259605" cy="12968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spcBef>
                <a:spcPts val="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ประทับตรา รับรองเอกสาร</a:t>
            </a:r>
          </a:p>
          <a:p>
            <a:pPr algn="thaiDist">
              <a:spcBef>
                <a:spcPts val="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-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Letter Of Demand</a:t>
            </a:r>
          </a:p>
          <a:p>
            <a:pPr algn="thaiDist">
              <a:spcBef>
                <a:spcPts val="0"/>
              </a:spcBef>
            </a:pP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- Foreign Workers License </a:t>
            </a:r>
          </a:p>
          <a:p>
            <a:pPr algn="thaiDist">
              <a:spcBef>
                <a:spcPts val="0"/>
              </a:spcBef>
            </a:pP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-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สัญญาจ้างงาน  </a:t>
            </a:r>
          </a:p>
          <a:p>
            <a:pPr algn="thaiDist">
              <a:spcBef>
                <a:spcPts val="0"/>
              </a:spcBef>
            </a:pPr>
            <a:endParaRPr lang="th-TH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42900" indent="-342900" algn="thaiDist">
              <a:spcBef>
                <a:spcPts val="0"/>
              </a:spcBef>
              <a:buFontTx/>
              <a:buChar char="-"/>
            </a:pPr>
            <a:endParaRPr lang="en-US" dirty="0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025CD311-815B-0B43-5E26-468A2E7308D4}"/>
              </a:ext>
            </a:extLst>
          </p:cNvPr>
          <p:cNvSpPr txBox="1">
            <a:spLocks/>
          </p:cNvSpPr>
          <p:nvPr/>
        </p:nvSpPr>
        <p:spPr>
          <a:xfrm>
            <a:off x="9116851" y="1639787"/>
            <a:ext cx="2927103" cy="1396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สำนักงานแรงงานในประเทศบรูไน ตรวจสอบเอกสาร พร้อมออกเอกสาร นำเรียนอธิบดีกรมการจัดหางาน ให้กับนายจ้าง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EBD133D-2113-9F86-2131-626FCB0B9559}"/>
              </a:ext>
            </a:extLst>
          </p:cNvPr>
          <p:cNvSpPr txBox="1">
            <a:spLocks/>
          </p:cNvSpPr>
          <p:nvPr/>
        </p:nvSpPr>
        <p:spPr>
          <a:xfrm>
            <a:off x="9098921" y="3442449"/>
            <a:ext cx="2945033" cy="31645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 นายจ้างส่งเอกสารให้กับแรงงานไทยเพื่อ</a:t>
            </a:r>
          </a:p>
          <a:p>
            <a:pPr marL="800100" lvl="1" indent="-342900" algn="thaiDi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ตรวจสุขภาพ</a:t>
            </a:r>
          </a:p>
          <a:p>
            <a:pPr marL="800100" lvl="1" indent="-342900" algn="thaiDi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เตรียมเอกสารที่เกี่ยวข้องกับการเดินทาง</a:t>
            </a:r>
          </a:p>
          <a:p>
            <a:pPr marL="800100" lvl="1" indent="-342900" algn="thaiDi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แจ้งรายงานตัวก่อนการเดินทาง กับด่านตรวจงานเดินทางไปทำงานต่างประเทศ</a:t>
            </a:r>
          </a:p>
          <a:p>
            <a:pPr marL="800100" lvl="1" indent="-342900" algn="thaiDi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แรงงาน/บริษัท แจ้งแบบรายงานตัวส่งกลับให้ สำนักงานแรงงานในประเทศบรูไน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7B2BEDF-36D6-8A6F-B39B-A91920B3E1ED}"/>
              </a:ext>
            </a:extLst>
          </p:cNvPr>
          <p:cNvSpPr txBox="1">
            <a:spLocks/>
          </p:cNvSpPr>
          <p:nvPr/>
        </p:nvSpPr>
        <p:spPr>
          <a:xfrm>
            <a:off x="6498921" y="1645360"/>
            <a:ext cx="2259605" cy="775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สถานทูตเอกอัครราชทูต ณ บันดาร์เสรีเบกาวัน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D93C684-39E9-3AF6-D0F0-B97E0AB7CF70}"/>
              </a:ext>
            </a:extLst>
          </p:cNvPr>
          <p:cNvSpPr/>
          <p:nvPr/>
        </p:nvSpPr>
        <p:spPr>
          <a:xfrm>
            <a:off x="10075315" y="984652"/>
            <a:ext cx="548642" cy="516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4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6AF96B-6E00-5EE9-B7C6-E8A6BBDC0C2B}"/>
              </a:ext>
            </a:extLst>
          </p:cNvPr>
          <p:cNvSpPr txBox="1"/>
          <p:nvPr/>
        </p:nvSpPr>
        <p:spPr>
          <a:xfrm>
            <a:off x="7417062" y="469588"/>
            <a:ext cx="144623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Form: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BN0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,BN0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388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245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TH SarabunIT๙</vt:lpstr>
      <vt:lpstr>TH SarabunPSK</vt:lpstr>
      <vt:lpstr>Wingdings</vt:lpstr>
      <vt:lpstr>Office Theme</vt:lpstr>
      <vt:lpstr>วิธีเดินทาง : เดินทางไปทำงานด้วยตนเอง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วิธีเดินทาง : บริษัทจัดหางานจัดส่ง</dc:title>
  <dc:creator>office of labour affairs</dc:creator>
  <cp:lastModifiedBy>office of labour affairs</cp:lastModifiedBy>
  <cp:revision>15</cp:revision>
  <cp:lastPrinted>2022-11-01T06:10:09Z</cp:lastPrinted>
  <dcterms:created xsi:type="dcterms:W3CDTF">2022-11-01T00:10:52Z</dcterms:created>
  <dcterms:modified xsi:type="dcterms:W3CDTF">2022-11-08T02:35:34Z</dcterms:modified>
</cp:coreProperties>
</file>